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306" r:id="rId4"/>
  </p:sldMasterIdLst>
  <p:notesMasterIdLst>
    <p:notesMasterId r:id="rId6"/>
  </p:notesMasterIdLst>
  <p:handoutMasterIdLst>
    <p:handoutMasterId r:id="rId7"/>
  </p:handoutMasterIdLst>
  <p:sldIdLst>
    <p:sldId id="338" r:id="rId5"/>
  </p:sldIdLst>
  <p:sldSz cx="12188825" cy="6858000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030">
          <p15:clr>
            <a:srgbClr val="A4A3A4"/>
          </p15:clr>
        </p15:guide>
        <p15:guide id="3" orient="horz" pos="1200">
          <p15:clr>
            <a:srgbClr val="A4A3A4"/>
          </p15:clr>
        </p15:guide>
        <p15:guide id="4" orient="horz" pos="1008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>
          <p15:clr>
            <a:srgbClr val="A4A3A4"/>
          </p15:clr>
        </p15:guide>
        <p15:guide id="7" orient="horz" pos="3360">
          <p15:clr>
            <a:srgbClr val="A4A3A4"/>
          </p15:clr>
        </p15:guide>
        <p15:guide id="8" orient="horz" pos="3312">
          <p15:clr>
            <a:srgbClr val="A4A3A4"/>
          </p15:clr>
        </p15:guide>
        <p15:guide id="9" orient="horz" pos="240">
          <p15:clr>
            <a:srgbClr val="A4A3A4"/>
          </p15:clr>
        </p15:guide>
        <p15:guide id="10" orient="horz" pos="432">
          <p15:clr>
            <a:srgbClr val="A4A3A4"/>
          </p15:clr>
        </p15:guide>
        <p15:guide id="11" orient="horz" pos="2784">
          <p15:clr>
            <a:srgbClr val="A4A3A4"/>
          </p15:clr>
        </p15:guide>
        <p15:guide id="12" pos="3839">
          <p15:clr>
            <a:srgbClr val="A4A3A4"/>
          </p15:clr>
        </p15:guide>
        <p15:guide id="13" pos="959">
          <p15:clr>
            <a:srgbClr val="A4A3A4"/>
          </p15:clr>
        </p15:guide>
        <p15:guide id="14" pos="6143">
          <p15:clr>
            <a:srgbClr val="A4A3A4"/>
          </p15:clr>
        </p15:guide>
        <p15:guide id="15" pos="1247">
          <p15:clr>
            <a:srgbClr val="A4A3A4"/>
          </p15:clr>
        </p15:guide>
        <p15:guide id="16" pos="7007">
          <p15:clr>
            <a:srgbClr val="A4A3A4"/>
          </p15:clr>
        </p15:guide>
        <p15:guide id="17" pos="5855">
          <p15:clr>
            <a:srgbClr val="A4A3A4"/>
          </p15:clr>
        </p15:guide>
        <p15:guide id="18" pos="671">
          <p15:clr>
            <a:srgbClr val="A4A3A4"/>
          </p15:clr>
        </p15:guide>
        <p15:guide id="19" pos="7151">
          <p15:clr>
            <a:srgbClr val="A4A3A4"/>
          </p15:clr>
        </p15:guide>
        <p15:guide id="20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6C4EA0-8050-414B-9447-23114F07C770}" v="23" dt="2020-11-14T19:05:52.4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581" autoAdjust="0"/>
  </p:normalViewPr>
  <p:slideViewPr>
    <p:cSldViewPr showGuides="1">
      <p:cViewPr varScale="1">
        <p:scale>
          <a:sx n="86" d="100"/>
          <a:sy n="86" d="100"/>
        </p:scale>
        <p:origin x="562" y="67"/>
      </p:cViewPr>
      <p:guideLst>
        <p:guide orient="horz" pos="2160"/>
        <p:guide orient="horz" pos="4030"/>
        <p:guide orient="horz" pos="1200"/>
        <p:guide orient="horz" pos="1008"/>
        <p:guide orient="horz" pos="3792"/>
        <p:guide orient="horz"/>
        <p:guide orient="horz" pos="3360"/>
        <p:guide orient="horz" pos="3312"/>
        <p:guide orient="horz" pos="240"/>
        <p:guide orient="horz" pos="432"/>
        <p:guide orient="horz" pos="2784"/>
        <p:guide pos="3839"/>
        <p:guide pos="959"/>
        <p:guide pos="6143"/>
        <p:guide pos="1247"/>
        <p:guide pos="7007"/>
        <p:guide pos="5855"/>
        <p:guide pos="671"/>
        <p:guide pos="7151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9" d="100"/>
          <a:sy n="79" d="100"/>
        </p:scale>
        <p:origin x="249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88EAF-6ECA-4616-85EF-35AA19C641F3}" type="datetimeFigureOut">
              <a:rPr lang="en-US"/>
              <a:pPr/>
              <a:t>11/16/2020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912AB-2776-42F2-A957-313FC7EFEDB9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2065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pPr/>
              <a:t>11/16/2020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6675" y="2404534"/>
            <a:ext cx="7764913" cy="1646302"/>
          </a:xfrm>
        </p:spPr>
        <p:txBody>
          <a:bodyPr anchor="b">
            <a:noAutofit/>
          </a:bodyPr>
          <a:lstStyle>
            <a:lvl1pPr algn="r">
              <a:defRPr sz="5398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6675" y="4050834"/>
            <a:ext cx="7764913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9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609600"/>
            <a:ext cx="8594429" cy="3403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3390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5783" y="3632200"/>
            <a:ext cx="722264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470400"/>
            <a:ext cx="859442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799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199865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1931988"/>
            <a:ext cx="8594429" cy="2595460"/>
          </a:xfrm>
        </p:spPr>
        <p:txBody>
          <a:bodyPr anchor="b">
            <a:normAutofit/>
          </a:bodyPr>
          <a:lstStyle>
            <a:lvl1pPr algn="l">
              <a:defRPr sz="43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27444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092" y="609600"/>
            <a:ext cx="809202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729" y="790378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0695" y="2886556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2038098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621" y="609600"/>
            <a:ext cx="8585966" cy="3022600"/>
          </a:xfrm>
        </p:spPr>
        <p:txBody>
          <a:bodyPr anchor="ctr">
            <a:normAutofit/>
          </a:bodyPr>
          <a:lstStyle>
            <a:lvl1pPr algn="l">
              <a:defRPr sz="43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156" y="4013200"/>
            <a:ext cx="8594430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399">
                <a:solidFill>
                  <a:schemeClr val="accent1"/>
                </a:solidFill>
              </a:defRPr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6369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1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5599" y="609600"/>
            <a:ext cx="130440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159" y="609600"/>
            <a:ext cx="7058311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727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5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29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9" y="2700868"/>
            <a:ext cx="8594429" cy="1826581"/>
          </a:xfrm>
        </p:spPr>
        <p:txBody>
          <a:bodyPr anchor="b"/>
          <a:lstStyle>
            <a:lvl1pPr algn="l">
              <a:defRPr sz="399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9" y="4527448"/>
            <a:ext cx="8594429" cy="860400"/>
          </a:xfrm>
        </p:spPr>
        <p:txBody>
          <a:bodyPr anchor="t"/>
          <a:lstStyle>
            <a:lvl1pPr marL="0" indent="0" algn="l">
              <a:buNone/>
              <a:defRPr sz="1999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7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158" y="2160589"/>
            <a:ext cx="418294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8645" y="2160590"/>
            <a:ext cx="418294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6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570" y="2160983"/>
            <a:ext cx="4184533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70" y="2737246"/>
            <a:ext cx="418453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7058" y="2160983"/>
            <a:ext cx="4184528" cy="576262"/>
          </a:xfrm>
        </p:spPr>
        <p:txBody>
          <a:bodyPr anchor="b">
            <a:noAutofit/>
          </a:bodyPr>
          <a:lstStyle>
            <a:lvl1pPr marL="0" indent="0">
              <a:buNone/>
              <a:defRPr sz="2399" b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7059" y="2737246"/>
            <a:ext cx="418452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23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3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87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1498604"/>
            <a:ext cx="3853524" cy="1278466"/>
          </a:xfrm>
        </p:spPr>
        <p:txBody>
          <a:bodyPr anchor="b">
            <a:normAutofit/>
          </a:bodyPr>
          <a:lstStyle>
            <a:lvl1pPr>
              <a:defRPr sz="19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222" y="514925"/>
            <a:ext cx="4512366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2777069"/>
            <a:ext cx="3853524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6926" indent="0">
              <a:buNone/>
              <a:defRPr sz="1400"/>
            </a:lvl2pPr>
            <a:lvl3pPr marL="913852" indent="0">
              <a:buNone/>
              <a:defRPr sz="1200"/>
            </a:lvl3pPr>
            <a:lvl4pPr marL="1370778" indent="0">
              <a:buNone/>
              <a:defRPr sz="1000"/>
            </a:lvl4pPr>
            <a:lvl5pPr marL="1827703" indent="0">
              <a:buNone/>
              <a:defRPr sz="1000"/>
            </a:lvl5pPr>
            <a:lvl6pPr marL="2284628" indent="0">
              <a:buNone/>
              <a:defRPr sz="1000"/>
            </a:lvl6pPr>
            <a:lvl7pPr marL="2741554" indent="0">
              <a:buNone/>
              <a:defRPr sz="1000"/>
            </a:lvl7pPr>
            <a:lvl8pPr marL="3198480" indent="0">
              <a:buNone/>
              <a:defRPr sz="1000"/>
            </a:lvl8pPr>
            <a:lvl9pPr marL="365540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523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158" y="4800600"/>
            <a:ext cx="8594428" cy="566738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158" y="609600"/>
            <a:ext cx="859442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158" y="5367338"/>
            <a:ext cx="8594428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98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88825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158" y="609600"/>
            <a:ext cx="8594429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158" y="2160590"/>
            <a:ext cx="85944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3257" y="6041363"/>
            <a:ext cx="9117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158" y="6041363"/>
            <a:ext cx="629597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8426" y="6041363"/>
            <a:ext cx="68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217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7" r:id="rId1"/>
    <p:sldLayoutId id="2147484308" r:id="rId2"/>
    <p:sldLayoutId id="2147484309" r:id="rId3"/>
    <p:sldLayoutId id="2147484310" r:id="rId4"/>
    <p:sldLayoutId id="2147484311" r:id="rId5"/>
    <p:sldLayoutId id="2147484312" r:id="rId6"/>
    <p:sldLayoutId id="2147484313" r:id="rId7"/>
    <p:sldLayoutId id="2147484314" r:id="rId8"/>
    <p:sldLayoutId id="2147484315" r:id="rId9"/>
    <p:sldLayoutId id="2147484316" r:id="rId10"/>
    <p:sldLayoutId id="2147484317" r:id="rId11"/>
    <p:sldLayoutId id="2147484318" r:id="rId12"/>
    <p:sldLayoutId id="2147484319" r:id="rId13"/>
    <p:sldLayoutId id="2147484320" r:id="rId14"/>
    <p:sldLayoutId id="2147484321" r:id="rId15"/>
    <p:sldLayoutId id="2147484322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457063" rtl="0" eaLnBrk="1" latinLnBrk="0" hangingPunct="1">
        <a:spcBef>
          <a:spcPct val="0"/>
        </a:spcBef>
        <a:buNone/>
        <a:defRPr sz="3599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797" indent="-342797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9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2657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599720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83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58760" y="1488488"/>
            <a:ext cx="9209332" cy="761981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 anchor="t">
            <a:normAutofit/>
          </a:bodyPr>
          <a:lstStyle>
            <a:lvl1pPr algn="l" defTabSz="457063" rtl="0" eaLnBrk="1" latinLnBrk="0" hangingPunct="1">
              <a:spcBef>
                <a:spcPct val="0"/>
              </a:spcBef>
              <a:buNone/>
              <a:defRPr sz="3599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a-IN" sz="4200" b="1" i="1" dirty="0">
                <a:solidFill>
                  <a:schemeClr val="accent1">
                    <a:lumMod val="50000"/>
                  </a:schemeClr>
                </a:solidFill>
              </a:rPr>
              <a:t>நல்லாசிரியர்</a:t>
            </a:r>
            <a:r>
              <a:rPr lang="en-US" sz="4200" b="1" i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a-IN" sz="4200" b="1" i="1" dirty="0">
                <a:solidFill>
                  <a:schemeClr val="accent1">
                    <a:lumMod val="50000"/>
                  </a:schemeClr>
                </a:solidFill>
              </a:rPr>
              <a:t>விருது</a:t>
            </a:r>
            <a:r>
              <a:rPr lang="en-US" sz="4200" b="1" i="1" dirty="0">
                <a:solidFill>
                  <a:schemeClr val="accent1">
                    <a:lumMod val="50000"/>
                  </a:schemeClr>
                </a:solidFill>
              </a:rPr>
              <a:t> - 2020</a:t>
            </a:r>
            <a:endParaRPr lang="en-US" sz="4200" i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4200" i="1" dirty="0">
              <a:solidFill>
                <a:srgbClr val="90C226"/>
              </a:solidFill>
            </a:endParaRPr>
          </a:p>
          <a:p>
            <a:endParaRPr lang="en-US" sz="4200" i="1" dirty="0">
              <a:solidFill>
                <a:srgbClr val="90C226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B28DB03-D254-4C62-9726-D653EE966914}"/>
              </a:ext>
            </a:extLst>
          </p:cNvPr>
          <p:cNvSpPr txBox="1">
            <a:spLocks/>
          </p:cNvSpPr>
          <p:nvPr/>
        </p:nvSpPr>
        <p:spPr>
          <a:xfrm>
            <a:off x="258760" y="2496719"/>
            <a:ext cx="1751012" cy="1480152"/>
          </a:xfrm>
          <a:prstGeom prst="rect">
            <a:avLst/>
          </a:prstGeom>
          <a:solidFill>
            <a:schemeClr val="bg2">
              <a:lumMod val="90000"/>
            </a:schemeClr>
          </a:solidFill>
          <a:ln w="1905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797" indent="-342797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799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727" indent="-285664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457063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a-IN" sz="1800" dirty="0"/>
              <a:t>ஆசிரியர்</a:t>
            </a:r>
            <a:r>
              <a:rPr lang="en-US" sz="1800" dirty="0"/>
              <a:t> </a:t>
            </a:r>
            <a:r>
              <a:rPr lang="ta-IN" sz="1800" dirty="0"/>
              <a:t>நிழற்படம்</a:t>
            </a:r>
            <a:endParaRPr lang="en-US" sz="18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BA74DF1-8D4C-45E2-933C-593FAABE64EF}"/>
              </a:ext>
            </a:extLst>
          </p:cNvPr>
          <p:cNvSpPr txBox="1">
            <a:spLocks/>
          </p:cNvSpPr>
          <p:nvPr/>
        </p:nvSpPr>
        <p:spPr>
          <a:xfrm>
            <a:off x="2009772" y="2491788"/>
            <a:ext cx="7485061" cy="14801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a-IN" sz="4100" b="1" dirty="0"/>
              <a:t>ஆசிரியர் பெயர்</a:t>
            </a:r>
            <a:endParaRPr lang="en-US" sz="4100" b="1" dirty="0"/>
          </a:p>
          <a:p>
            <a:pPr algn="l"/>
            <a:endParaRPr lang="en-US" sz="1800" i="1" dirty="0"/>
          </a:p>
          <a:p>
            <a:pPr algn="l"/>
            <a:r>
              <a:rPr lang="ta-IN" sz="1800" i="1" dirty="0"/>
              <a:t>நிலை</a:t>
            </a:r>
            <a:r>
              <a:rPr lang="en-US" sz="1800" i="1" dirty="0"/>
              <a:t>:</a:t>
            </a:r>
          </a:p>
          <a:p>
            <a:pPr algn="l"/>
            <a:endParaRPr lang="en-US" sz="2500" i="1" dirty="0"/>
          </a:p>
          <a:p>
            <a:pPr algn="l"/>
            <a:r>
              <a:rPr lang="ta-IN" sz="2500" i="1" dirty="0"/>
              <a:t>பள்ளியின் பெயர், ஊர், மாகாணம்</a:t>
            </a:r>
            <a:endParaRPr lang="en-US" sz="2500" i="1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11C2424-40E1-44BB-BD40-A2D7F09195B7}"/>
              </a:ext>
            </a:extLst>
          </p:cNvPr>
          <p:cNvSpPr txBox="1">
            <a:spLocks/>
          </p:cNvSpPr>
          <p:nvPr/>
        </p:nvSpPr>
        <p:spPr>
          <a:xfrm>
            <a:off x="258760" y="4129379"/>
            <a:ext cx="9236073" cy="26258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a-IN" sz="2000" i="1" dirty="0"/>
              <a:t>ஆசிரியர் பற்றிய </a:t>
            </a:r>
            <a:r>
              <a:rPr lang="ta-IN" sz="2000" i="1" dirty="0" err="1"/>
              <a:t>குறிப்புரை</a:t>
            </a:r>
            <a:r>
              <a:rPr lang="en-US" sz="2000" i="1" dirty="0"/>
              <a:t> </a:t>
            </a:r>
            <a:r>
              <a:rPr lang="ta-IN" sz="2000" i="1" dirty="0"/>
              <a:t>/</a:t>
            </a:r>
            <a:r>
              <a:rPr lang="en-US" sz="2000" i="1" dirty="0"/>
              <a:t> </a:t>
            </a:r>
            <a:r>
              <a:rPr lang="ta-IN" sz="2000" i="1" dirty="0"/>
              <a:t>சிறப்புகள்</a:t>
            </a:r>
            <a:r>
              <a:rPr lang="en-US" sz="2000" i="1" dirty="0"/>
              <a:t> </a:t>
            </a:r>
            <a:r>
              <a:rPr lang="ta-IN" sz="2000" i="1" dirty="0"/>
              <a:t>/</a:t>
            </a:r>
            <a:r>
              <a:rPr lang="en-US" sz="2000" i="1" dirty="0"/>
              <a:t> </a:t>
            </a:r>
            <a:r>
              <a:rPr lang="ta-IN" sz="2000" i="1" dirty="0" err="1"/>
              <a:t>சாதனைகள்</a:t>
            </a:r>
            <a:r>
              <a:rPr lang="en-US" sz="2000" i="1" dirty="0"/>
              <a:t> :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9917D2F-47AB-45E1-8A2D-55627214E52F}"/>
              </a:ext>
            </a:extLst>
          </p:cNvPr>
          <p:cNvSpPr txBox="1">
            <a:spLocks/>
          </p:cNvSpPr>
          <p:nvPr/>
        </p:nvSpPr>
        <p:spPr>
          <a:xfrm>
            <a:off x="9447212" y="42503"/>
            <a:ext cx="2713056" cy="9480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063" rtl="0" eaLnBrk="1" latinLnBrk="0" hangingPunct="1">
              <a:spcBef>
                <a:spcPct val="0"/>
              </a:spcBef>
              <a:buNone/>
              <a:defRPr sz="3599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a-IN" sz="14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எங்கள்</a:t>
            </a:r>
            <a:r>
              <a:rPr lang="en-US" sz="14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ta-IN" sz="14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வாழ்வும், எங்கள் வளமும் மங்காத</a:t>
            </a:r>
            <a:r>
              <a:rPr lang="en-US" sz="14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ta-IN" sz="14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தமிழென்று </a:t>
            </a:r>
            <a:endParaRPr lang="en-US" sz="1400" b="1" i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ta-IN" sz="14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சங்கே முழங்கு!</a:t>
            </a:r>
            <a:endParaRPr lang="en-US" sz="1400" b="1" i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lvl="0" algn="ctr"/>
            <a:endParaRPr lang="en-US" sz="1400" b="1" i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endParaRPr lang="en-US" sz="1400" b="1" i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D53B9B2-2BDA-4832-BD8F-95F493078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4692" y="1581062"/>
            <a:ext cx="533400" cy="528361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B982B3C5-2E81-4677-9F2B-3F655289A96F}"/>
              </a:ext>
            </a:extLst>
          </p:cNvPr>
          <p:cNvSpPr txBox="1">
            <a:spLocks/>
          </p:cNvSpPr>
          <p:nvPr/>
        </p:nvSpPr>
        <p:spPr>
          <a:xfrm>
            <a:off x="9649103" y="5950659"/>
            <a:ext cx="2484456" cy="8648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063" rtl="0" eaLnBrk="1" latinLnBrk="0" hangingPunct="1">
              <a:spcBef>
                <a:spcPct val="0"/>
              </a:spcBef>
              <a:buNone/>
              <a:defRPr sz="3599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a-IN" sz="16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எழுத்து </a:t>
            </a:r>
            <a:endParaRPr lang="en-US" sz="1600" b="1" i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ta-IN" sz="16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அறிவித்தவன் </a:t>
            </a:r>
            <a:endParaRPr lang="en-US" sz="1600" b="1" i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r>
              <a:rPr lang="ta-IN" sz="1600" b="1" i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இறைவன்!</a:t>
            </a:r>
            <a:endParaRPr lang="en-US" sz="1600" b="1" i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lvl="0" algn="ctr"/>
            <a:endParaRPr lang="en-US" sz="1600" b="1" i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  <a:p>
            <a:pPr algn="ctr"/>
            <a:endParaRPr lang="en-US" sz="1600" b="1" i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C188CFC-EC3A-4633-AFB2-76B2C917E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71" y="1595948"/>
            <a:ext cx="533400" cy="528361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552538C-3655-4D72-A2EC-72DE81D22CA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179" y="102754"/>
            <a:ext cx="7716834" cy="1194818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69E3B67-48B5-4929-843D-DD885760910A}"/>
              </a:ext>
            </a:extLst>
          </p:cNvPr>
          <p:cNvCxnSpPr>
            <a:cxnSpLocks/>
          </p:cNvCxnSpPr>
          <p:nvPr/>
        </p:nvCxnSpPr>
        <p:spPr>
          <a:xfrm>
            <a:off x="258760" y="1381461"/>
            <a:ext cx="908367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857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PRESENTER" val="cfdca4841936ac5d79d5254274601bec9460148d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7052285BCC1849AC65395325C969DC" ma:contentTypeVersion="15" ma:contentTypeDescription="Create a new document." ma:contentTypeScope="" ma:versionID="6d120126d221d86f123dbe32c038a086">
  <xsd:schema xmlns:xsd="http://www.w3.org/2001/XMLSchema" xmlns:xs="http://www.w3.org/2001/XMLSchema" xmlns:p="http://schemas.microsoft.com/office/2006/metadata/properties" xmlns:ns1="http://schemas.microsoft.com/sharepoint/v3" xmlns:ns3="78b4db57-9d30-4eb6-a48e-16cbc438a85a" xmlns:ns4="edd192b4-d3cc-4955-9feb-7a24462f7749" targetNamespace="http://schemas.microsoft.com/office/2006/metadata/properties" ma:root="true" ma:fieldsID="b6a3c2ac21f406545f6bea77ed910239" ns1:_="" ns3:_="" ns4:_="">
    <xsd:import namespace="http://schemas.microsoft.com/sharepoint/v3"/>
    <xsd:import namespace="78b4db57-9d30-4eb6-a48e-16cbc438a85a"/>
    <xsd:import namespace="edd192b4-d3cc-4955-9feb-7a24462f774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4db57-9d30-4eb6-a48e-16cbc438a85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d192b4-d3cc-4955-9feb-7a24462f774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A813701-91C4-4963-9F0E-382F0F800B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B3F0D8-DED2-4820-B8EA-FC85C13E05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8b4db57-9d30-4eb6-a48e-16cbc438a85a"/>
    <ds:schemaRef ds:uri="edd192b4-d3cc-4955-9feb-7a24462f77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0EE1479-4A30-4B11-8972-A4B956F2EE21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dcmitype/"/>
    <ds:schemaRef ds:uri="edd192b4-d3cc-4955-9feb-7a24462f7749"/>
    <ds:schemaRef ds:uri="78b4db57-9d30-4eb6-a48e-16cbc438a85a"/>
    <ds:schemaRef ds:uri="http://purl.org/dc/elements/1.1/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38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Trebuchet MS</vt:lpstr>
      <vt:lpstr>Wingdings 3</vt:lpstr>
      <vt:lpstr>Facet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2014-06-06T05:57:26Z</dcterms:created>
  <dcterms:modified xsi:type="dcterms:W3CDTF">2020-11-16T16:33:18Z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TC034606369991</vt:lpwstr>
  </property>
  <property fmtid="{D5CDD505-2E9C-101B-9397-08002B2CF9AE}" pid="3" name="ContentTypeId">
    <vt:lpwstr>0x010100B47052285BCC1849AC65395325C969DC</vt:lpwstr>
  </property>
</Properties>
</file>