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306" r:id="rId4"/>
  </p:sldMasterIdLst>
  <p:notesMasterIdLst>
    <p:notesMasterId r:id="rId6"/>
  </p:notesMasterIdLst>
  <p:handoutMasterIdLst>
    <p:handoutMasterId r:id="rId7"/>
  </p:handoutMasterIdLst>
  <p:sldIdLst>
    <p:sldId id="338" r:id="rId5"/>
  </p:sldIdLst>
  <p:sldSz cx="12188825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C4EA0-8050-414B-9447-23114F07C770}" v="23" dt="2020-11-14T19:05:52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81" autoAdjust="0"/>
  </p:normalViewPr>
  <p:slideViewPr>
    <p:cSldViewPr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pPr/>
              <a:t>11/16/2020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pPr/>
              <a:t>11/16/2020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9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390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19986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744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3809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636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1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9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7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3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8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2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8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1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  <p:sldLayoutId id="2147484318" r:id="rId12"/>
    <p:sldLayoutId id="2147484319" r:id="rId13"/>
    <p:sldLayoutId id="2147484320" r:id="rId14"/>
    <p:sldLayoutId id="2147484321" r:id="rId15"/>
    <p:sldLayoutId id="214748432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58760" y="1488488"/>
            <a:ext cx="9209332" cy="761981"/>
          </a:xfrm>
          <a:prstGeom prst="rect">
            <a:avLst/>
          </a:prstGeom>
          <a:ln w="76200"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a-IN" sz="4200" b="1" i="1" dirty="0">
                <a:solidFill>
                  <a:schemeClr val="accent1">
                    <a:lumMod val="50000"/>
                  </a:schemeClr>
                </a:solidFill>
              </a:rPr>
              <a:t>நல்லாசிரியர்</a:t>
            </a:r>
            <a:r>
              <a:rPr lang="en-US" sz="42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a-IN" sz="4200" b="1" i="1" dirty="0">
                <a:solidFill>
                  <a:schemeClr val="accent1">
                    <a:lumMod val="50000"/>
                  </a:schemeClr>
                </a:solidFill>
              </a:rPr>
              <a:t>விருது</a:t>
            </a:r>
            <a:r>
              <a:rPr lang="en-US" sz="4200" b="1" i="1" dirty="0">
                <a:solidFill>
                  <a:schemeClr val="accent1">
                    <a:lumMod val="50000"/>
                  </a:schemeClr>
                </a:solidFill>
              </a:rPr>
              <a:t> - 2020</a:t>
            </a:r>
            <a:endParaRPr lang="en-US" sz="4200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4200" i="1" dirty="0">
              <a:solidFill>
                <a:srgbClr val="90C226"/>
              </a:solidFill>
            </a:endParaRPr>
          </a:p>
          <a:p>
            <a:endParaRPr lang="en-US" sz="4200" i="1" dirty="0">
              <a:solidFill>
                <a:srgbClr val="90C226"/>
              </a:solidFill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B28DB03-D254-4C62-9726-D653EE966914}"/>
              </a:ext>
            </a:extLst>
          </p:cNvPr>
          <p:cNvSpPr txBox="1">
            <a:spLocks/>
          </p:cNvSpPr>
          <p:nvPr/>
        </p:nvSpPr>
        <p:spPr>
          <a:xfrm>
            <a:off x="258760" y="2496719"/>
            <a:ext cx="1751012" cy="148015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797" indent="-342797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799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727" indent="-285664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457063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a-IN" sz="1800" dirty="0"/>
              <a:t>ஆசிரியர்</a:t>
            </a:r>
            <a:r>
              <a:rPr lang="en-US" sz="1800" dirty="0"/>
              <a:t> </a:t>
            </a:r>
            <a:r>
              <a:rPr lang="ta-IN" sz="1800" dirty="0"/>
              <a:t>நிழற்படம்</a:t>
            </a:r>
            <a:endParaRPr lang="en-US" sz="18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BA74DF1-8D4C-45E2-933C-593FAABE64EF}"/>
              </a:ext>
            </a:extLst>
          </p:cNvPr>
          <p:cNvSpPr txBox="1">
            <a:spLocks/>
          </p:cNvSpPr>
          <p:nvPr/>
        </p:nvSpPr>
        <p:spPr>
          <a:xfrm>
            <a:off x="2009772" y="2491788"/>
            <a:ext cx="7485061" cy="14801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a-IN" sz="4100" b="1" dirty="0"/>
              <a:t>ஆசிரியர் பெயர்</a:t>
            </a:r>
            <a:endParaRPr lang="en-US" sz="4100" b="1" dirty="0"/>
          </a:p>
          <a:p>
            <a:pPr algn="l"/>
            <a:endParaRPr lang="en-US" sz="1800" i="1" dirty="0"/>
          </a:p>
          <a:p>
            <a:pPr algn="l"/>
            <a:r>
              <a:rPr lang="ta-IN" sz="1800" i="1" dirty="0"/>
              <a:t>நிலை</a:t>
            </a:r>
            <a:r>
              <a:rPr lang="en-US" sz="1800" i="1" dirty="0"/>
              <a:t>:</a:t>
            </a:r>
          </a:p>
          <a:p>
            <a:pPr algn="l"/>
            <a:endParaRPr lang="en-US" sz="2500" i="1" dirty="0"/>
          </a:p>
          <a:p>
            <a:pPr algn="l"/>
            <a:r>
              <a:rPr lang="ta-IN" sz="2500" i="1" dirty="0"/>
              <a:t>பள்ளியின் பெயர், ஊர், மாகாணம்</a:t>
            </a:r>
            <a:endParaRPr lang="en-US" sz="2500" i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1C2424-40E1-44BB-BD40-A2D7F09195B7}"/>
              </a:ext>
            </a:extLst>
          </p:cNvPr>
          <p:cNvSpPr txBox="1">
            <a:spLocks/>
          </p:cNvSpPr>
          <p:nvPr/>
        </p:nvSpPr>
        <p:spPr>
          <a:xfrm>
            <a:off x="258760" y="4129379"/>
            <a:ext cx="9236073" cy="26258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a-IN" sz="2000" i="1" dirty="0"/>
              <a:t>ஆசிரியர் பற்றிய </a:t>
            </a:r>
            <a:r>
              <a:rPr lang="ta-IN" sz="2000" i="1" dirty="0" err="1"/>
              <a:t>குறிப்புரை</a:t>
            </a:r>
            <a:r>
              <a:rPr lang="en-US" sz="2000" i="1" dirty="0"/>
              <a:t> </a:t>
            </a:r>
            <a:r>
              <a:rPr lang="ta-IN" sz="2000" i="1" dirty="0"/>
              <a:t>/</a:t>
            </a:r>
            <a:r>
              <a:rPr lang="en-US" sz="2000" i="1" dirty="0"/>
              <a:t> </a:t>
            </a:r>
            <a:r>
              <a:rPr lang="ta-IN" sz="2000" i="1" dirty="0"/>
              <a:t>சிறப்புகள்</a:t>
            </a:r>
            <a:r>
              <a:rPr lang="en-US" sz="2000" i="1" dirty="0"/>
              <a:t> </a:t>
            </a:r>
            <a:r>
              <a:rPr lang="ta-IN" sz="2000" i="1" dirty="0"/>
              <a:t>/</a:t>
            </a:r>
            <a:r>
              <a:rPr lang="en-US" sz="2000" i="1" dirty="0"/>
              <a:t> </a:t>
            </a:r>
            <a:r>
              <a:rPr lang="ta-IN" sz="2000" i="1" dirty="0" err="1"/>
              <a:t>சாதனைகள்</a:t>
            </a:r>
            <a:r>
              <a:rPr lang="en-US" sz="2000" i="1" dirty="0"/>
              <a:t> :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9917D2F-47AB-45E1-8A2D-55627214E52F}"/>
              </a:ext>
            </a:extLst>
          </p:cNvPr>
          <p:cNvSpPr txBox="1">
            <a:spLocks/>
          </p:cNvSpPr>
          <p:nvPr/>
        </p:nvSpPr>
        <p:spPr>
          <a:xfrm>
            <a:off x="9447212" y="42503"/>
            <a:ext cx="2713056" cy="9480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a-IN" sz="1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எங்கள்</a:t>
            </a:r>
            <a:r>
              <a:rPr lang="en-US" sz="1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ta-IN" sz="1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வாழ்வும், எங்கள் வளமும் மங்காத</a:t>
            </a:r>
            <a:r>
              <a:rPr lang="en-US" sz="1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ta-IN" sz="1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தமிழென்று </a:t>
            </a:r>
            <a:endParaRPr lang="en-US" sz="1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ta-IN" sz="14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சங்கே முழங்கு!</a:t>
            </a:r>
            <a:endParaRPr lang="en-US" sz="1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lvl="0" algn="ctr"/>
            <a:endParaRPr lang="en-US" sz="1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endParaRPr lang="en-US" sz="14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53B9B2-2BDA-4832-BD8F-95F493078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692" y="1581062"/>
            <a:ext cx="533400" cy="528361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982B3C5-2E81-4677-9F2B-3F655289A96F}"/>
              </a:ext>
            </a:extLst>
          </p:cNvPr>
          <p:cNvSpPr txBox="1">
            <a:spLocks/>
          </p:cNvSpPr>
          <p:nvPr/>
        </p:nvSpPr>
        <p:spPr>
          <a:xfrm>
            <a:off x="9649103" y="5950659"/>
            <a:ext cx="2484456" cy="86483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063" rtl="0" eaLnBrk="1" latinLnBrk="0" hangingPunct="1">
              <a:spcBef>
                <a:spcPct val="0"/>
              </a:spcBef>
              <a:buNone/>
              <a:defRPr sz="3599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a-IN" sz="16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எழுத்து </a:t>
            </a:r>
            <a:endParaRPr lang="en-US" sz="16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ta-IN" sz="16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அறிவித்தவன் </a:t>
            </a:r>
            <a:endParaRPr lang="en-US" sz="16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ta-IN" sz="16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இறைவன்!</a:t>
            </a:r>
            <a:endParaRPr lang="en-US" sz="16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lvl="0" algn="ctr"/>
            <a:endParaRPr lang="en-US" sz="16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endParaRPr lang="en-US" sz="1600" b="1" i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C188CFC-EC3A-4633-AFB2-76B2C917E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71" y="1595948"/>
            <a:ext cx="533400" cy="52836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552538C-3655-4D72-A2EC-72DE81D22C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179" y="102754"/>
            <a:ext cx="7716834" cy="11948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9E3B67-48B5-4929-843D-DD885760910A}"/>
              </a:ext>
            </a:extLst>
          </p:cNvPr>
          <p:cNvCxnSpPr>
            <a:cxnSpLocks/>
          </p:cNvCxnSpPr>
          <p:nvPr/>
        </p:nvCxnSpPr>
        <p:spPr>
          <a:xfrm>
            <a:off x="258760" y="1381461"/>
            <a:ext cx="908367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57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PRESENTER" val="cfdca4841936ac5d79d5254274601bec9460148d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7052285BCC1849AC65395325C969DC" ma:contentTypeVersion="15" ma:contentTypeDescription="Create a new document." ma:contentTypeScope="" ma:versionID="6d120126d221d86f123dbe32c038a086">
  <xsd:schema xmlns:xsd="http://www.w3.org/2001/XMLSchema" xmlns:xs="http://www.w3.org/2001/XMLSchema" xmlns:p="http://schemas.microsoft.com/office/2006/metadata/properties" xmlns:ns1="http://schemas.microsoft.com/sharepoint/v3" xmlns:ns3="78b4db57-9d30-4eb6-a48e-16cbc438a85a" xmlns:ns4="edd192b4-d3cc-4955-9feb-7a24462f7749" targetNamespace="http://schemas.microsoft.com/office/2006/metadata/properties" ma:root="true" ma:fieldsID="b6a3c2ac21f406545f6bea77ed910239" ns1:_="" ns3:_="" ns4:_="">
    <xsd:import namespace="http://schemas.microsoft.com/sharepoint/v3"/>
    <xsd:import namespace="78b4db57-9d30-4eb6-a48e-16cbc438a85a"/>
    <xsd:import namespace="edd192b4-d3cc-4955-9feb-7a24462f774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4db57-9d30-4eb6-a48e-16cbc438a8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192b4-d3cc-4955-9feb-7a24462f774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A813701-91C4-4963-9F0E-382F0F800B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B3F0D8-DED2-4820-B8EA-FC85C13E05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8b4db57-9d30-4eb6-a48e-16cbc438a85a"/>
    <ds:schemaRef ds:uri="edd192b4-d3cc-4955-9feb-7a24462f77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EE1479-4A30-4B11-8972-A4B956F2EE21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edd192b4-d3cc-4955-9feb-7a24462f7749"/>
    <ds:schemaRef ds:uri="78b4db57-9d30-4eb6-a48e-16cbc438a85a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2014-06-06T05:57:26Z</dcterms:created>
  <dcterms:modified xsi:type="dcterms:W3CDTF">2020-11-16T16:33:18Z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TC034606369991</vt:lpwstr>
  </property>
  <property fmtid="{D5CDD505-2E9C-101B-9397-08002B2CF9AE}" pid="3" name="ContentTypeId">
    <vt:lpwstr>0x010100B47052285BCC1849AC65395325C969DC</vt:lpwstr>
  </property>
</Properties>
</file>